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7946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53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8866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131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9763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7363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8047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698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1411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700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8277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EF583-9FA7-43C2-BF34-8000373FA74E}" type="datetimeFigureOut">
              <a:rPr lang="es-MX" smtClean="0"/>
              <a:t>14/11/2011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48ED4-4058-4807-B583-6AFAFF828F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65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99"/>
            <a:ext cx="9144000" cy="684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8490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66" t="12014" r="17726" b="3226"/>
          <a:stretch/>
        </p:blipFill>
        <p:spPr bwMode="auto">
          <a:xfrm>
            <a:off x="28159" y="16024"/>
            <a:ext cx="9115841" cy="68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0144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0" t="12014" r="17727" b="32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7016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0" t="12014" r="17847" b="3226"/>
          <a:stretch/>
        </p:blipFill>
        <p:spPr bwMode="auto">
          <a:xfrm>
            <a:off x="0" y="14702"/>
            <a:ext cx="9144000" cy="6942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11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302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9" t="12083" r="17786" b="3226"/>
          <a:stretch/>
        </p:blipFill>
        <p:spPr bwMode="auto">
          <a:xfrm>
            <a:off x="0" y="17714"/>
            <a:ext cx="9144000" cy="6840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19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0" t="11569" r="17484" b="166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2254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3" t="12458" r="17605" b="3226"/>
          <a:stretch/>
        </p:blipFill>
        <p:spPr bwMode="auto">
          <a:xfrm>
            <a:off x="2126" y="30104"/>
            <a:ext cx="9141874" cy="682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589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7" t="12236" r="17727" b="3226"/>
          <a:stretch/>
        </p:blipFill>
        <p:spPr bwMode="auto">
          <a:xfrm>
            <a:off x="23026" y="28342"/>
            <a:ext cx="9120974" cy="6829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921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8" t="12014" r="17847" b="3226"/>
          <a:stretch/>
        </p:blipFill>
        <p:spPr bwMode="auto">
          <a:xfrm>
            <a:off x="23026" y="5392"/>
            <a:ext cx="9120974" cy="685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6567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7" t="12236" r="17727" b="32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0543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8" t="11790" r="20393" b="3226"/>
          <a:stretch/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4092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Presentación en pantalla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Chely</dc:creator>
  <cp:lastModifiedBy>Chely</cp:lastModifiedBy>
  <cp:revision>3</cp:revision>
  <dcterms:created xsi:type="dcterms:W3CDTF">2011-11-14T21:38:52Z</dcterms:created>
  <dcterms:modified xsi:type="dcterms:W3CDTF">2011-11-14T22:12:19Z</dcterms:modified>
</cp:coreProperties>
</file>